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7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F6EF6B9-CF72-49A4-9DEA-BD952E1B13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6DD80B2-0535-4007-AA95-8369C34100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/>
          <a:lstStyle/>
          <a:p>
            <a:r>
              <a:rPr lang="zh-CN" altLang="zh-CN" sz="4000" dirty="0"/>
              <a:t>第</a:t>
            </a:r>
            <a:r>
              <a:rPr lang="en-US" altLang="zh-CN" sz="4000" dirty="0"/>
              <a:t>12</a:t>
            </a:r>
            <a:r>
              <a:rPr lang="zh-CN" altLang="zh-CN" sz="4000" dirty="0"/>
              <a:t>章 </a:t>
            </a:r>
            <a:r>
              <a:rPr lang="en-US" altLang="zh-CN" sz="4000" dirty="0" smtClean="0"/>
              <a:t>Email</a:t>
            </a:r>
            <a:r>
              <a:rPr lang="zh-CN" altLang="en-US" sz="4000" dirty="0" smtClean="0"/>
              <a:t>服务器</a:t>
            </a:r>
            <a:r>
              <a:rPr lang="zh-CN" altLang="en-US" sz="4000" dirty="0"/>
              <a:t>配置与管理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3789040"/>
            <a:ext cx="64008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zh-CN" dirty="0"/>
              <a:t>了解电子邮件系统的组成及协议；</a:t>
            </a:r>
            <a:endParaRPr lang="zh-CN" altLang="zh-CN" dirty="0"/>
          </a:p>
          <a:p>
            <a:pPr lvl="0" algn="l"/>
            <a:r>
              <a:rPr lang="zh-CN" altLang="zh-CN" dirty="0"/>
              <a:t>掌握配置</a:t>
            </a:r>
            <a:r>
              <a:rPr lang="en-US" altLang="zh-CN" dirty="0"/>
              <a:t>SMTP</a:t>
            </a:r>
            <a:r>
              <a:rPr lang="zh-CN" altLang="zh-CN" dirty="0"/>
              <a:t>服务器的方法；。</a:t>
            </a:r>
            <a:endParaRPr lang="zh-CN" altLang="zh-CN" dirty="0"/>
          </a:p>
          <a:p>
            <a:pPr lvl="0" algn="l"/>
            <a:r>
              <a:rPr lang="zh-CN" altLang="zh-CN" dirty="0"/>
              <a:t>掌握配置</a:t>
            </a:r>
            <a:r>
              <a:rPr lang="en-US" altLang="zh-CN" dirty="0"/>
              <a:t>POP</a:t>
            </a:r>
            <a:r>
              <a:rPr lang="zh-CN" altLang="zh-CN" dirty="0"/>
              <a:t>服务器的方法。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/>
              <a:t>12.5.2 </a:t>
            </a:r>
            <a:r>
              <a:rPr lang="zh-CN" altLang="zh-CN" dirty="0"/>
              <a:t>配置</a:t>
            </a:r>
            <a:r>
              <a:rPr lang="en-US" altLang="zh-CN" dirty="0"/>
              <a:t>SMTP</a:t>
            </a:r>
            <a:r>
              <a:rPr lang="zh-CN" altLang="zh-CN" dirty="0"/>
              <a:t>认证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Cyrus-SASL</a:t>
            </a:r>
            <a:r>
              <a:rPr lang="zh-CN" altLang="zh-CN" dirty="0"/>
              <a:t>认证包的安装</a:t>
            </a:r>
            <a:endParaRPr lang="zh-CN" altLang="zh-CN" dirty="0"/>
          </a:p>
          <a:p>
            <a:r>
              <a:rPr lang="en-US" altLang="zh-CN" dirty="0"/>
              <a:t>#rpm 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cyrus-sasl-2.1.27-0.3rc7.el8.x86_64.rpm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Cyrus-SASL V2</a:t>
            </a:r>
            <a:r>
              <a:rPr lang="zh-CN" altLang="zh-CN" dirty="0"/>
              <a:t>的密码验证</a:t>
            </a:r>
            <a:r>
              <a:rPr lang="zh-CN" altLang="zh-CN" dirty="0" smtClean="0"/>
              <a:t>机制</a:t>
            </a:r>
            <a:endParaRPr lang="en-US" altLang="zh-CN" dirty="0" smtClean="0"/>
          </a:p>
          <a:p>
            <a:r>
              <a:rPr lang="en-US" altLang="zh-CN" dirty="0"/>
              <a:t>#vim 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sysconfig</a:t>
            </a:r>
            <a:r>
              <a:rPr lang="en-US" altLang="zh-CN" dirty="0"/>
              <a:t>/</a:t>
            </a:r>
            <a:r>
              <a:rPr lang="en-US" altLang="zh-CN" dirty="0" err="1"/>
              <a:t>saslauthd</a:t>
            </a:r>
            <a:endParaRPr lang="zh-CN" altLang="zh-CN" dirty="0"/>
          </a:p>
          <a:p>
            <a:r>
              <a:rPr lang="en-US" altLang="zh-CN" dirty="0" smtClean="0"/>
              <a:t>MECH=shadow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．测试</a:t>
            </a:r>
            <a:r>
              <a:rPr lang="en-US" altLang="zh-CN" dirty="0"/>
              <a:t>Cyrus-SASL V2</a:t>
            </a:r>
            <a:r>
              <a:rPr lang="zh-CN" altLang="zh-CN" dirty="0"/>
              <a:t>的认证</a:t>
            </a:r>
            <a:r>
              <a:rPr lang="zh-CN" altLang="zh-CN" dirty="0" smtClean="0"/>
              <a:t>功能</a:t>
            </a:r>
            <a:endParaRPr lang="en-US" altLang="zh-CN" dirty="0" smtClean="0"/>
          </a:p>
          <a:p>
            <a:r>
              <a:rPr lang="en-US" altLang="zh-CN" dirty="0"/>
              <a:t>#vim /etc/postfix/main.cf</a:t>
            </a:r>
            <a:endParaRPr lang="zh-CN" altLang="zh-CN" dirty="0"/>
          </a:p>
          <a:p>
            <a:r>
              <a:rPr lang="en-US" altLang="zh-CN" dirty="0"/>
              <a:t>4</a:t>
            </a:r>
            <a:r>
              <a:rPr lang="zh-CN" altLang="zh-CN" dirty="0"/>
              <a:t>．设置</a:t>
            </a:r>
            <a:r>
              <a:rPr lang="en-US" altLang="zh-CN" dirty="0"/>
              <a:t>Postfix</a:t>
            </a:r>
            <a:r>
              <a:rPr lang="zh-CN" altLang="zh-CN" dirty="0"/>
              <a:t>启用</a:t>
            </a:r>
            <a:r>
              <a:rPr lang="en-US" altLang="zh-CN" dirty="0" err="1"/>
              <a:t>smtp</a:t>
            </a:r>
            <a:r>
              <a:rPr lang="zh-CN" altLang="zh-CN" dirty="0"/>
              <a:t>认证</a:t>
            </a:r>
            <a:endParaRPr lang="zh-CN" altLang="zh-CN" dirty="0"/>
          </a:p>
          <a:p>
            <a:r>
              <a:rPr lang="en-US" altLang="zh-CN" dirty="0"/>
              <a:t>5</a:t>
            </a:r>
            <a:r>
              <a:rPr lang="zh-CN" altLang="zh-CN" dirty="0"/>
              <a:t>．测试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/>
              <a:t>12.5.5 dovecot</a:t>
            </a:r>
            <a:r>
              <a:rPr lang="zh-CN" altLang="zh-CN" dirty="0"/>
              <a:t>服务的实现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dovecot</a:t>
            </a:r>
            <a:r>
              <a:rPr lang="zh-CN" altLang="zh-CN" dirty="0"/>
              <a:t>服务的安装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dovecot</a:t>
            </a:r>
            <a:r>
              <a:rPr lang="zh-CN" altLang="zh-CN" dirty="0"/>
              <a:t>服务的基本</a:t>
            </a:r>
            <a:r>
              <a:rPr lang="zh-CN" altLang="zh-CN" dirty="0" smtClean="0"/>
              <a:t>配置</a:t>
            </a:r>
            <a:endParaRPr lang="en-US" altLang="zh-CN" dirty="0" smtClean="0"/>
          </a:p>
          <a:p>
            <a:r>
              <a:rPr lang="en-US" altLang="zh-CN" dirty="0"/>
              <a:t>#vim /</a:t>
            </a:r>
            <a:r>
              <a:rPr lang="en-US" altLang="zh-CN" dirty="0" err="1"/>
              <a:t>etc</a:t>
            </a:r>
            <a:r>
              <a:rPr lang="en-US" altLang="zh-CN" dirty="0"/>
              <a:t>/dovecot/</a:t>
            </a:r>
            <a:r>
              <a:rPr lang="en-US" altLang="zh-CN" dirty="0" err="1"/>
              <a:t>dovecot.conf</a:t>
            </a:r>
            <a:endParaRPr lang="zh-CN" altLang="zh-CN" dirty="0"/>
          </a:p>
          <a:p>
            <a:r>
              <a:rPr lang="en-US" altLang="zh-CN" dirty="0"/>
              <a:t>protocols = </a:t>
            </a:r>
            <a:r>
              <a:rPr lang="en-US" altLang="zh-CN" dirty="0" err="1"/>
              <a:t>imap</a:t>
            </a:r>
            <a:r>
              <a:rPr lang="en-US" altLang="zh-CN" dirty="0"/>
              <a:t> pop3 </a:t>
            </a:r>
            <a:r>
              <a:rPr lang="en-US" altLang="zh-CN" dirty="0" err="1"/>
              <a:t>lmtp</a:t>
            </a:r>
            <a:r>
              <a:rPr lang="en-US" altLang="zh-CN" dirty="0"/>
              <a:t>             //</a:t>
            </a:r>
            <a:r>
              <a:rPr lang="zh-CN" altLang="zh-CN" dirty="0"/>
              <a:t>去掉注释符号</a:t>
            </a:r>
            <a:r>
              <a:rPr lang="en-US" altLang="zh-CN" dirty="0"/>
              <a:t>#</a:t>
            </a:r>
            <a:endParaRPr lang="zh-CN" altLang="zh-CN" dirty="0"/>
          </a:p>
          <a:p>
            <a:r>
              <a:rPr lang="en-US" altLang="zh-CN" dirty="0"/>
              <a:t>listen= *, ::                          //</a:t>
            </a:r>
            <a:r>
              <a:rPr lang="zh-CN" altLang="zh-CN" dirty="0"/>
              <a:t>去掉注释符号</a:t>
            </a:r>
            <a:r>
              <a:rPr lang="en-US" altLang="zh-CN" dirty="0"/>
              <a:t>#</a:t>
            </a:r>
            <a:endParaRPr lang="zh-CN" altLang="zh-CN" dirty="0"/>
          </a:p>
          <a:p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．启动</a:t>
            </a:r>
            <a:r>
              <a:rPr lang="en-US" altLang="zh-CN" dirty="0"/>
              <a:t>dovecot</a:t>
            </a:r>
            <a:r>
              <a:rPr lang="zh-CN" altLang="zh-CN" dirty="0" smtClean="0"/>
              <a:t>服务</a:t>
            </a:r>
            <a:endParaRPr lang="en-US" altLang="zh-CN" dirty="0" smtClean="0"/>
          </a:p>
          <a:p>
            <a:r>
              <a:rPr lang="en-US" altLang="zh-CN" dirty="0" smtClean="0"/>
              <a:t>4.    </a:t>
            </a:r>
            <a:r>
              <a:rPr lang="zh-CN" altLang="en-US" dirty="0" smtClean="0"/>
              <a:t>测试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12.1 </a:t>
            </a:r>
            <a:r>
              <a:rPr lang="zh-CN" altLang="zh-CN" dirty="0"/>
              <a:t>电子邮件服务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12.1.1 </a:t>
            </a:r>
            <a:r>
              <a:rPr lang="zh-CN" altLang="zh-CN" dirty="0"/>
              <a:t>电子邮件系统的简介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．邮件用户代理</a:t>
            </a:r>
            <a:endParaRPr lang="zh-CN" altLang="zh-CN" dirty="0"/>
          </a:p>
          <a:p>
            <a:r>
              <a:rPr lang="zh-CN" altLang="zh-CN" dirty="0"/>
              <a:t>邮件用户代理（</a:t>
            </a:r>
            <a:r>
              <a:rPr lang="en-US" altLang="zh-CN" dirty="0"/>
              <a:t>MUA</a:t>
            </a:r>
            <a:r>
              <a:rPr lang="zh-CN" altLang="zh-CN" dirty="0"/>
              <a:t>）就是用户与电子邮件系统的接口，在大多数情况下它就是在邮件客户端上运行的程序，主要负责将邮件发送到邮件服务器和从邮件服务器上接收邮件。目前主流的用户代理程序有</a:t>
            </a:r>
            <a:r>
              <a:rPr lang="en-US" altLang="zh-CN" dirty="0"/>
              <a:t>Microsoft</a:t>
            </a:r>
            <a:r>
              <a:rPr lang="zh-CN" altLang="zh-CN" dirty="0"/>
              <a:t>公司的</a:t>
            </a:r>
            <a:r>
              <a:rPr lang="en-US" altLang="zh-CN" dirty="0"/>
              <a:t>Outlook</a:t>
            </a:r>
            <a:r>
              <a:rPr lang="zh-CN" altLang="zh-CN" dirty="0"/>
              <a:t>和国产的</a:t>
            </a:r>
            <a:r>
              <a:rPr lang="en-US" altLang="zh-CN" dirty="0" err="1"/>
              <a:t>Foxmail</a:t>
            </a:r>
            <a:r>
              <a:rPr lang="zh-CN" altLang="zh-CN" dirty="0"/>
              <a:t>等。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．邮件服务器</a:t>
            </a:r>
            <a:endParaRPr lang="zh-CN" altLang="zh-CN" dirty="0"/>
          </a:p>
          <a:p>
            <a:r>
              <a:rPr lang="zh-CN" altLang="zh-CN" dirty="0"/>
              <a:t>邮件服务器是电子邮件系统的核心构件，它的主要功能是发送和接收邮件，同时向发件人报告邮件的传送情况，即包含了邮件传送代理（</a:t>
            </a:r>
            <a:r>
              <a:rPr lang="en-US" altLang="zh-CN" dirty="0"/>
              <a:t>MTA</a:t>
            </a:r>
            <a:r>
              <a:rPr lang="zh-CN" altLang="zh-CN" dirty="0"/>
              <a:t>）和邮件分发代理（</a:t>
            </a:r>
            <a:r>
              <a:rPr lang="en-US" altLang="zh-CN" dirty="0"/>
              <a:t>MDA</a:t>
            </a:r>
            <a:r>
              <a:rPr lang="zh-CN" altLang="zh-CN" dirty="0"/>
              <a:t>）的功能。根据用途的不同，可以将邮件服务器分为发送邮件服务器（</a:t>
            </a:r>
            <a:r>
              <a:rPr lang="en-US" altLang="zh-CN" dirty="0"/>
              <a:t>SMTP</a:t>
            </a:r>
            <a:r>
              <a:rPr lang="zh-CN" altLang="zh-CN" dirty="0"/>
              <a:t>服务器）和接收邮件服务器（</a:t>
            </a:r>
            <a:r>
              <a:rPr lang="en-US" altLang="zh-CN" dirty="0"/>
              <a:t>POP3</a:t>
            </a:r>
            <a:r>
              <a:rPr lang="zh-CN" altLang="zh-CN" dirty="0"/>
              <a:t>服务器或</a:t>
            </a:r>
            <a:r>
              <a:rPr lang="en-US" altLang="zh-CN" dirty="0"/>
              <a:t>IMAP4</a:t>
            </a:r>
            <a:r>
              <a:rPr lang="zh-CN" altLang="zh-CN" dirty="0"/>
              <a:t>服务器）。</a:t>
            </a:r>
            <a:endParaRPr lang="zh-CN" altLang="zh-CN" dirty="0"/>
          </a:p>
          <a:p>
            <a:r>
              <a:rPr lang="en-US" altLang="zh-CN" dirty="0"/>
              <a:t>3</a:t>
            </a:r>
            <a:r>
              <a:rPr lang="zh-CN" altLang="zh-CN" dirty="0"/>
              <a:t>．电子邮件协议</a:t>
            </a:r>
            <a:endParaRPr lang="zh-CN" altLang="zh-CN" dirty="0"/>
          </a:p>
          <a:p>
            <a:r>
              <a:rPr lang="zh-CN" altLang="zh-CN" dirty="0"/>
              <a:t>要实现电子邮件服务还必须借助于专用的协议才行。目前，应用于电子邮件服务的协议主要有</a:t>
            </a:r>
            <a:r>
              <a:rPr lang="en-US" altLang="zh-CN" dirty="0"/>
              <a:t>SMTP</a:t>
            </a:r>
            <a:r>
              <a:rPr lang="zh-CN" altLang="zh-CN" dirty="0"/>
              <a:t>、</a:t>
            </a:r>
            <a:r>
              <a:rPr lang="en-US" altLang="zh-CN" dirty="0"/>
              <a:t>POP3</a:t>
            </a:r>
            <a:r>
              <a:rPr lang="zh-CN" altLang="zh-CN" dirty="0"/>
              <a:t>和</a:t>
            </a:r>
            <a:r>
              <a:rPr lang="en-US" altLang="zh-CN" dirty="0"/>
              <a:t>IMAP4</a:t>
            </a:r>
            <a:r>
              <a:rPr lang="zh-CN" altLang="zh-CN" dirty="0"/>
              <a:t>等协议。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/>
              <a:t>12.1.2 </a:t>
            </a:r>
            <a:r>
              <a:rPr lang="zh-CN" altLang="zh-CN" dirty="0"/>
              <a:t>电子邮件服务的工作原理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" y="1772816"/>
            <a:ext cx="7307784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dirty="0"/>
              <a:t>12.1.3 </a:t>
            </a:r>
            <a:r>
              <a:rPr lang="zh-CN" altLang="zh-CN" dirty="0"/>
              <a:t>主流电子邮件服务器</a:t>
            </a:r>
            <a:r>
              <a:rPr lang="zh-CN" altLang="zh-CN" dirty="0" smtClean="0"/>
              <a:t>软件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Sendmail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Postfix</a:t>
            </a:r>
            <a:r>
              <a:rPr lang="zh-CN" altLang="zh-CN" dirty="0" smtClean="0"/>
              <a:t>服务器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 err="1"/>
              <a:t>Qmail</a:t>
            </a:r>
            <a:r>
              <a:rPr lang="zh-CN" altLang="zh-CN" dirty="0"/>
              <a:t>服务器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Postfix</a:t>
            </a:r>
            <a:r>
              <a:rPr lang="zh-CN" altLang="zh-CN" dirty="0"/>
              <a:t>邮件服务的安装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安装</a:t>
            </a:r>
            <a:r>
              <a:rPr lang="en-US" altLang="zh-CN" dirty="0"/>
              <a:t>postfix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#rpm 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postfix-3.3.1-8.el8.x86_64.rpm</a:t>
            </a:r>
            <a:endParaRPr lang="en-US" altLang="zh-CN" dirty="0" smtClean="0"/>
          </a:p>
          <a:p>
            <a:r>
              <a:rPr lang="zh-CN" altLang="en-US" dirty="0" smtClean="0"/>
              <a:t>安装</a:t>
            </a:r>
            <a:r>
              <a:rPr lang="zh-CN" altLang="zh-CN" dirty="0" smtClean="0"/>
              <a:t> </a:t>
            </a:r>
            <a:r>
              <a:rPr lang="en-US" altLang="zh-CN" dirty="0" smtClean="0"/>
              <a:t>dovecot</a:t>
            </a:r>
            <a:r>
              <a:rPr lang="zh-CN" altLang="en-US" dirty="0"/>
              <a:t>服务</a:t>
            </a:r>
            <a:endParaRPr lang="zh-CN" altLang="zh-CN" dirty="0"/>
          </a:p>
          <a:p>
            <a:r>
              <a:rPr lang="en-US" altLang="zh-CN" dirty="0" smtClean="0"/>
              <a:t>#rpm 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</a:t>
            </a:r>
            <a:r>
              <a:rPr lang="en-US" altLang="zh-CN" dirty="0"/>
              <a:t>dovecot-2.2.36-5.el8.x86_64</a:t>
            </a:r>
            <a:r>
              <a:rPr lang="en-US" altLang="zh-CN" dirty="0" smtClean="0"/>
              <a:t>.rpm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12.3 </a:t>
            </a:r>
            <a:r>
              <a:rPr lang="zh-CN" altLang="zh-CN" dirty="0"/>
              <a:t>启动、停止</a:t>
            </a:r>
            <a:r>
              <a:rPr lang="en-US" altLang="zh-CN" dirty="0"/>
              <a:t>E-</a:t>
            </a:r>
            <a:r>
              <a:rPr lang="en-US" altLang="zh-CN" dirty="0" err="1"/>
              <a:t>mai</a:t>
            </a:r>
            <a:r>
              <a:rPr lang="zh-CN" altLang="zh-CN" dirty="0" smtClean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．启动、停止</a:t>
            </a:r>
            <a:r>
              <a:rPr lang="en-US" altLang="zh-CN" dirty="0"/>
              <a:t>postfix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Postfix</a:t>
            </a:r>
            <a:r>
              <a:rPr lang="zh-CN" altLang="zh-CN" dirty="0"/>
              <a:t>服务使用</a:t>
            </a:r>
            <a:r>
              <a:rPr lang="en-US" altLang="zh-CN" dirty="0"/>
              <a:t>postfix</a:t>
            </a:r>
            <a:r>
              <a:rPr lang="zh-CN" altLang="zh-CN" dirty="0"/>
              <a:t>进程，其启动、停止或重启可以使用如下命令：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）启动</a:t>
            </a:r>
            <a:r>
              <a:rPr lang="en-US" altLang="zh-CN" dirty="0"/>
              <a:t>Postfix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postfix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）停止</a:t>
            </a:r>
            <a:r>
              <a:rPr lang="en-US" altLang="zh-CN" dirty="0"/>
              <a:t>Postfix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postfix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）重新启动</a:t>
            </a:r>
            <a:r>
              <a:rPr lang="en-US" altLang="zh-CN" dirty="0"/>
              <a:t>Postfix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postfix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）查看</a:t>
            </a:r>
            <a:r>
              <a:rPr lang="en-US" altLang="zh-CN" dirty="0"/>
              <a:t>Postfix</a:t>
            </a:r>
            <a:r>
              <a:rPr lang="zh-CN" altLang="zh-CN" dirty="0"/>
              <a:t>服务运行状态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postfix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2</a:t>
            </a:r>
            <a:r>
              <a:rPr lang="zh-CN" altLang="zh-CN" dirty="0"/>
              <a:t>．启动、停止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zh-CN" altLang="zh-CN" dirty="0"/>
              <a:t>与</a:t>
            </a:r>
            <a:r>
              <a:rPr lang="en-US" altLang="zh-CN" dirty="0"/>
              <a:t>Postfix</a:t>
            </a:r>
            <a:r>
              <a:rPr lang="zh-CN" altLang="zh-CN" dirty="0"/>
              <a:t>服务类似，启动、停止或重启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服务的命令如下：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）启动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dovecot      </a:t>
            </a:r>
            <a:r>
              <a:rPr lang="zh-CN" altLang="zh-CN" dirty="0"/>
              <a:t>或</a:t>
            </a:r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cyrus-imapd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）停止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dovecot      </a:t>
            </a:r>
            <a:r>
              <a:rPr lang="zh-CN" altLang="zh-CN" dirty="0"/>
              <a:t>或</a:t>
            </a:r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cyrus-imapd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）重新启动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dovecot     </a:t>
            </a:r>
            <a:r>
              <a:rPr lang="zh-CN" altLang="zh-CN" dirty="0"/>
              <a:t>或</a:t>
            </a:r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cyrus-imapd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）查看</a:t>
            </a:r>
            <a:r>
              <a:rPr lang="en-US" altLang="zh-CN" dirty="0"/>
              <a:t>IMAP</a:t>
            </a:r>
            <a:r>
              <a:rPr lang="zh-CN" altLang="zh-CN" dirty="0"/>
              <a:t>和</a:t>
            </a:r>
            <a:r>
              <a:rPr lang="en-US" altLang="zh-CN" dirty="0"/>
              <a:t>POP</a:t>
            </a:r>
            <a:r>
              <a:rPr lang="zh-CN" altLang="zh-CN" dirty="0"/>
              <a:t>服务运行状态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dovecot     </a:t>
            </a:r>
            <a:r>
              <a:rPr lang="zh-CN" altLang="zh-CN" dirty="0"/>
              <a:t>或</a:t>
            </a:r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cyrus-imapd</a:t>
            </a:r>
            <a:endParaRPr lang="zh-CN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12.4 Postfix</a:t>
            </a:r>
            <a:r>
              <a:rPr lang="zh-CN" altLang="zh-CN" dirty="0"/>
              <a:t>的</a:t>
            </a:r>
            <a:r>
              <a:rPr lang="zh-CN" altLang="zh-CN" dirty="0" smtClean="0"/>
              <a:t>配置文件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en-US" altLang="zh-CN" dirty="0"/>
              <a:t>12.4.1 main.cf</a:t>
            </a:r>
            <a:r>
              <a:rPr lang="zh-CN" altLang="zh-CN" dirty="0"/>
              <a:t>文件</a:t>
            </a:r>
            <a:endParaRPr lang="zh-CN" altLang="zh-CN" dirty="0"/>
          </a:p>
          <a:p>
            <a:r>
              <a:rPr lang="en-US" altLang="zh-CN" dirty="0"/>
              <a:t>1.Postfix</a:t>
            </a:r>
            <a:r>
              <a:rPr lang="zh-CN" altLang="zh-CN" dirty="0"/>
              <a:t>基本配置</a:t>
            </a:r>
            <a:endParaRPr lang="zh-CN" altLang="zh-CN" dirty="0"/>
          </a:p>
          <a:p>
            <a:r>
              <a:rPr lang="zh-CN" altLang="zh-CN" dirty="0"/>
              <a:t>①</a:t>
            </a:r>
            <a:r>
              <a:rPr lang="en-US" altLang="zh-CN" dirty="0"/>
              <a:t> </a:t>
            </a:r>
            <a:r>
              <a:rPr lang="en-US" altLang="zh-CN" dirty="0" err="1"/>
              <a:t>myhostname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/>
              <a:t> </a:t>
            </a:r>
            <a:r>
              <a:rPr lang="en-US" altLang="zh-CN" dirty="0" err="1"/>
              <a:t>mydomain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dirty="0"/>
              <a:t>③</a:t>
            </a:r>
            <a:r>
              <a:rPr lang="en-US" altLang="zh-CN" dirty="0"/>
              <a:t> </a:t>
            </a:r>
            <a:r>
              <a:rPr lang="en-US" altLang="zh-CN" dirty="0" err="1"/>
              <a:t>myorigin</a:t>
            </a:r>
            <a:endParaRPr lang="zh-CN" altLang="zh-CN" dirty="0"/>
          </a:p>
          <a:p>
            <a:r>
              <a:rPr lang="zh-CN" altLang="zh-CN" dirty="0"/>
              <a:t>④</a:t>
            </a:r>
            <a:r>
              <a:rPr lang="en-US" altLang="zh-CN" dirty="0"/>
              <a:t> </a:t>
            </a:r>
            <a:r>
              <a:rPr lang="en-US" altLang="zh-CN" dirty="0" err="1"/>
              <a:t>inet_interfaces</a:t>
            </a:r>
            <a:endParaRPr lang="zh-CN" altLang="zh-CN" dirty="0"/>
          </a:p>
          <a:p>
            <a:r>
              <a:rPr lang="zh-CN" altLang="zh-CN" dirty="0"/>
              <a:t>⑤</a:t>
            </a:r>
            <a:r>
              <a:rPr lang="en-US" altLang="zh-CN" dirty="0"/>
              <a:t> </a:t>
            </a:r>
            <a:r>
              <a:rPr lang="en-US" altLang="zh-CN" dirty="0" err="1"/>
              <a:t>mydestination</a:t>
            </a:r>
            <a:endParaRPr lang="zh-CN" altLang="zh-CN" dirty="0"/>
          </a:p>
          <a:p>
            <a:r>
              <a:rPr lang="zh-CN" altLang="zh-CN" dirty="0"/>
              <a:t>⑥</a:t>
            </a:r>
            <a:r>
              <a:rPr lang="en-US" altLang="zh-CN" dirty="0"/>
              <a:t> </a:t>
            </a:r>
            <a:r>
              <a:rPr lang="en-US" altLang="zh-CN" dirty="0" err="1"/>
              <a:t>mynetworks</a:t>
            </a:r>
            <a:endParaRPr lang="zh-CN" altLang="zh-CN" dirty="0"/>
          </a:p>
          <a:p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12.4.2 master.cf</a:t>
            </a:r>
            <a:r>
              <a:rPr lang="zh-CN" altLang="zh-CN" dirty="0" smtClean="0"/>
              <a:t>文件</a:t>
            </a:r>
            <a:endParaRPr lang="en-US" altLang="zh-CN" dirty="0" smtClean="0"/>
          </a:p>
          <a:p>
            <a:r>
              <a:rPr lang="en-US" altLang="zh-CN" dirty="0" smtClean="0"/>
              <a:t># =================================================================</a:t>
            </a:r>
            <a:endParaRPr lang="en-US" altLang="zh-CN" dirty="0" smtClean="0"/>
          </a:p>
          <a:p>
            <a:r>
              <a:rPr lang="en-US" altLang="zh-CN" dirty="0" smtClean="0"/>
              <a:t># service  type  private  </a:t>
            </a:r>
            <a:r>
              <a:rPr lang="en-US" altLang="zh-CN" dirty="0" err="1" smtClean="0"/>
              <a:t>unpriv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chroot</a:t>
            </a:r>
            <a:r>
              <a:rPr lang="en-US" altLang="zh-CN" dirty="0" smtClean="0"/>
              <a:t>  wakeup  </a:t>
            </a:r>
            <a:r>
              <a:rPr lang="en-US" altLang="zh-CN" dirty="0" err="1" smtClean="0"/>
              <a:t>maxproc</a:t>
            </a:r>
            <a:r>
              <a:rPr lang="en-US" altLang="zh-CN" dirty="0" smtClean="0"/>
              <a:t>  command  +  </a:t>
            </a:r>
            <a:r>
              <a:rPr lang="en-US" altLang="zh-CN" dirty="0" err="1" smtClean="0"/>
              <a:t>args</a:t>
            </a:r>
            <a:endParaRPr lang="en-US" altLang="zh-CN" dirty="0" smtClean="0"/>
          </a:p>
          <a:p>
            <a:r>
              <a:rPr lang="en-US" altLang="zh-CN" dirty="0" smtClean="0"/>
              <a:t>#              (yes)   (yes)    (yes)   (never)  (100)</a:t>
            </a:r>
            <a:endParaRPr lang="en-US" altLang="zh-CN" dirty="0" smtClean="0"/>
          </a:p>
          <a:p>
            <a:r>
              <a:rPr lang="en-US" altLang="zh-CN" dirty="0" smtClean="0"/>
              <a:t># =================================================================</a:t>
            </a:r>
            <a:endParaRPr lang="en-US" altLang="zh-CN" dirty="0" smtClean="0"/>
          </a:p>
          <a:p>
            <a:r>
              <a:rPr lang="en-US" altLang="zh-CN" dirty="0" err="1" smtClean="0"/>
              <a:t>smtp</a:t>
            </a:r>
            <a:r>
              <a:rPr lang="en-US" altLang="zh-CN" dirty="0" smtClean="0"/>
              <a:t>     </a:t>
            </a:r>
            <a:r>
              <a:rPr lang="en-US" altLang="zh-CN" dirty="0" err="1" smtClean="0"/>
              <a:t>inet</a:t>
            </a:r>
            <a:r>
              <a:rPr lang="en-US" altLang="zh-CN" dirty="0" smtClean="0"/>
              <a:t>   n      -       n       -       -        </a:t>
            </a:r>
            <a:r>
              <a:rPr lang="en-US" altLang="zh-CN" dirty="0" err="1" smtClean="0"/>
              <a:t>smtpd</a:t>
            </a:r>
            <a:endParaRPr lang="en-US" altLang="zh-CN" dirty="0" smtClean="0"/>
          </a:p>
          <a:p>
            <a:r>
              <a:rPr lang="en-US" altLang="zh-CN" dirty="0" smtClean="0"/>
              <a:t>…</a:t>
            </a:r>
            <a:endParaRPr lang="en-US" altLang="zh-CN" dirty="0" smtClean="0"/>
          </a:p>
          <a:p>
            <a:r>
              <a:rPr lang="en-US" altLang="zh-CN" dirty="0" smtClean="0"/>
              <a:t>pickup   </a:t>
            </a:r>
            <a:r>
              <a:rPr lang="en-US" altLang="zh-CN" dirty="0" err="1" smtClean="0"/>
              <a:t>fifo</a:t>
            </a:r>
            <a:r>
              <a:rPr lang="en-US" altLang="zh-CN" dirty="0" smtClean="0"/>
              <a:t>   n      -       n       60      1        pickup</a:t>
            </a:r>
            <a:endParaRPr lang="en-US" altLang="zh-CN" dirty="0" smtClean="0"/>
          </a:p>
          <a:p>
            <a:r>
              <a:rPr lang="en-US" altLang="zh-CN" dirty="0" smtClean="0"/>
              <a:t>cleanup  </a:t>
            </a:r>
            <a:r>
              <a:rPr lang="en-US" altLang="zh-CN" dirty="0" err="1" smtClean="0"/>
              <a:t>unix</a:t>
            </a:r>
            <a:r>
              <a:rPr lang="en-US" altLang="zh-CN" dirty="0" smtClean="0"/>
              <a:t>   n      -       n       -       0        cleanup</a:t>
            </a:r>
            <a:endParaRPr lang="en-US" altLang="zh-CN" dirty="0" smtClean="0"/>
          </a:p>
          <a:p>
            <a:r>
              <a:rPr lang="en-US" altLang="zh-CN" dirty="0" err="1" smtClean="0"/>
              <a:t>qmgr</a:t>
            </a:r>
            <a:r>
              <a:rPr lang="en-US" altLang="zh-CN" dirty="0" smtClean="0"/>
              <a:t>    </a:t>
            </a:r>
            <a:r>
              <a:rPr lang="en-US" altLang="zh-CN" dirty="0" err="1" smtClean="0"/>
              <a:t>fifo</a:t>
            </a:r>
            <a:r>
              <a:rPr lang="en-US" altLang="zh-CN" dirty="0" smtClean="0"/>
              <a:t>   n      -       n       300     1        </a:t>
            </a:r>
            <a:r>
              <a:rPr lang="en-US" altLang="zh-CN" dirty="0" err="1" smtClean="0"/>
              <a:t>qmgr</a:t>
            </a:r>
            <a:endParaRPr lang="en-US" altLang="zh-CN" dirty="0" smtClean="0"/>
          </a:p>
          <a:p>
            <a:r>
              <a:rPr lang="en-US" altLang="zh-CN" dirty="0" err="1" smtClean="0"/>
              <a:t>tlsmgr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unix</a:t>
            </a:r>
            <a:r>
              <a:rPr lang="en-US" altLang="zh-CN" dirty="0" smtClean="0"/>
              <a:t>   -      -       n       1000?   1        </a:t>
            </a:r>
            <a:r>
              <a:rPr lang="en-US" altLang="zh-CN" dirty="0" err="1" smtClean="0"/>
              <a:t>tlsmgr</a:t>
            </a:r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12.5 </a:t>
            </a:r>
            <a:r>
              <a:rPr lang="zh-CN" altLang="zh-CN" dirty="0"/>
              <a:t>配置</a:t>
            </a:r>
            <a:r>
              <a:rPr lang="en-US" altLang="zh-CN" dirty="0"/>
              <a:t>E-mail</a:t>
            </a:r>
            <a:r>
              <a:rPr lang="zh-CN" altLang="zh-CN" dirty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12.5.1 Postfix</a:t>
            </a:r>
            <a:r>
              <a:rPr lang="zh-CN" altLang="zh-CN" dirty="0"/>
              <a:t>的基本配置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安装并配置</a:t>
            </a:r>
            <a:r>
              <a:rPr lang="en-US" altLang="zh-CN" dirty="0"/>
              <a:t>DNS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安装并配置</a:t>
            </a:r>
            <a:r>
              <a:rPr lang="en-US" altLang="zh-CN" dirty="0"/>
              <a:t>postfix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）将安装</a:t>
            </a:r>
            <a:r>
              <a:rPr lang="en-US" altLang="zh-CN" dirty="0"/>
              <a:t>postfix</a:t>
            </a:r>
            <a:r>
              <a:rPr lang="zh-CN" altLang="zh-CN" dirty="0"/>
              <a:t>的机器的</a:t>
            </a:r>
            <a:r>
              <a:rPr lang="en-US" altLang="zh-CN" dirty="0"/>
              <a:t>DNS</a:t>
            </a:r>
            <a:r>
              <a:rPr lang="zh-CN" altLang="zh-CN" dirty="0"/>
              <a:t>指向</a:t>
            </a:r>
            <a:r>
              <a:rPr lang="en-US" altLang="zh-CN" dirty="0"/>
              <a:t>DNS</a:t>
            </a:r>
            <a:r>
              <a:rPr lang="zh-CN" altLang="zh-CN" dirty="0" smtClean="0"/>
              <a:t>服务器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）备份</a:t>
            </a:r>
            <a:r>
              <a:rPr lang="en-US" altLang="zh-CN" dirty="0"/>
              <a:t>postfix</a:t>
            </a:r>
            <a:r>
              <a:rPr lang="zh-CN" altLang="zh-CN" dirty="0"/>
              <a:t>的配置文件，以防止操作</a:t>
            </a:r>
            <a:r>
              <a:rPr lang="zh-CN" altLang="zh-CN" dirty="0" smtClean="0"/>
              <a:t>失误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）选择正确的</a:t>
            </a:r>
            <a:r>
              <a:rPr lang="en-US" altLang="zh-CN" dirty="0" smtClean="0"/>
              <a:t>MTA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</a:t>
            </a:r>
            <a:r>
              <a:rPr lang="en-US" altLang="zh-CN" dirty="0"/>
              <a:t>postfix</a:t>
            </a:r>
            <a:r>
              <a:rPr lang="zh-CN" altLang="zh-CN" dirty="0"/>
              <a:t>的</a:t>
            </a:r>
            <a:r>
              <a:rPr lang="zh-CN" altLang="zh-CN" dirty="0" smtClean="0"/>
              <a:t>监听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）添加邮件</a:t>
            </a:r>
            <a:r>
              <a:rPr lang="zh-CN" altLang="zh-CN" dirty="0" smtClean="0"/>
              <a:t>账号</a:t>
            </a:r>
            <a:endParaRPr lang="en-US" altLang="zh-CN" dirty="0" smtClean="0"/>
          </a:p>
          <a:p>
            <a:r>
              <a:rPr lang="zh-CN" altLang="en-US" dirty="0"/>
              <a:t>（</a:t>
            </a:r>
            <a:r>
              <a:rPr lang="en-US" altLang="zh-CN" dirty="0" smtClean="0"/>
              <a:t>6</a:t>
            </a:r>
            <a:r>
              <a:rPr lang="zh-CN" altLang="zh-CN" dirty="0"/>
              <a:t>）重新启动</a:t>
            </a:r>
            <a:r>
              <a:rPr lang="en-US" altLang="zh-CN" dirty="0"/>
              <a:t>postfix</a:t>
            </a:r>
            <a:r>
              <a:rPr lang="zh-CN" altLang="zh-CN" dirty="0" smtClean="0"/>
              <a:t>服务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）测试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2529</Words>
  <Application>WPS 演示</Application>
  <PresentationFormat>全屏显示(4:3)</PresentationFormat>
  <Paragraphs>118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第12章 Email服务器配置与管理</vt:lpstr>
      <vt:lpstr>12.1 电子邮件服务概述</vt:lpstr>
      <vt:lpstr>PowerPoint 演示文稿</vt:lpstr>
      <vt:lpstr>PowerPoint 演示文稿</vt:lpstr>
      <vt:lpstr>12.2 Postfix邮件服务的安装</vt:lpstr>
      <vt:lpstr>12.3 启动、停止E-mai服务器</vt:lpstr>
      <vt:lpstr>12.4 Postfix的配置文件</vt:lpstr>
      <vt:lpstr>PowerPoint 演示文稿</vt:lpstr>
      <vt:lpstr>12.5 配置E-mail服务器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第12章 配置Email服务器</dc:title>
  <dc:creator>zhang</dc:creator>
  <cp:lastModifiedBy>蓝天</cp:lastModifiedBy>
  <cp:revision>9</cp:revision>
  <dcterms:created xsi:type="dcterms:W3CDTF">2015-02-03T00:50:00Z</dcterms:created>
  <dcterms:modified xsi:type="dcterms:W3CDTF">2025-11-01T01:56:17Z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6E086477D91D43649BDBF55E650CA7ED_12</vt:lpwstr>
  </property>
  <property fmtid="{D5CDD505-2E9C-101B-9397-08002B2CF9AE}" pid="3" name="KSOProductBuildVer">
    <vt:lpwstr>2052-12.1.0.23125</vt:lpwstr>
  </property>
</Properties>
</file>